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89"/>
  </p:normalViewPr>
  <p:slideViewPr>
    <p:cSldViewPr snapToGrid="0" snapToObjects="1">
      <p:cViewPr varScale="1">
        <p:scale>
          <a:sx n="85" d="100"/>
          <a:sy n="85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C401-6850-A444-AFAF-EAAAECDE5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D600F-A413-0F4E-B6FF-3E6F661FE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9A9F4-8610-CB49-8210-2FA3FBE8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AD6F5-35FA-7C45-A03C-0537E605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8A111-4CB5-574D-A24C-7C3915D4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8417-39D5-F44A-9C1C-39916EFE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3601D-0478-8E43-8BD4-F561ABB91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F2564-0F5F-6F48-9BC4-49616120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E986F-91C1-AB41-9C5A-A8601C52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A2EE7-F728-6447-ACC8-288DF257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9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0073B-147B-B840-ADF0-958B5783F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29170-AEF3-A148-AA3A-5E8863898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D26EE-26A0-BB43-B3E1-AAAA3ED3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E1F03-F54F-DF40-9394-0B062DE5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F6D6F-87EE-9C42-8C5C-06A6D8A6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E80C-C517-F54D-A9E0-4310417B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48F2-1557-064E-B5C5-6A239BB01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C1A7-61CA-0842-AE22-9917818E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7B198-B19F-3F4F-9BF2-89214F70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B8EC8-2A2D-6C49-926C-58625AB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9D0E-FBCD-5542-A08E-17F97400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7991A-5A3E-0641-8B1D-0309FC89F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E0454-6C59-D640-9D0C-13F5A333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F77CE-152C-DC4D-A8DC-EBDA4E85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58E15-9875-D943-9257-F9E0CA23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1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BDDF-C1DF-A641-BF2A-BB1B0EC4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658B6-F83E-5947-A568-ED3DB276F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5222-F221-2040-B7E3-E8162364C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76FCB-1079-6C46-9644-7939EE9A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3BAFE-E30E-2447-86C9-083EEF15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9E1F4-12E1-DF4F-A9DB-E1392DBA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5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C50A-6E48-8C4B-A4F4-F83F9E138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5C14F-9825-AD43-929B-03E810386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E1140-00FA-A848-8503-966C3712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013AD-06FD-4043-822C-88BA77F8F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3EFE7-1427-0C4F-AC0C-23F1751BE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6E79D-C72D-1E45-B7FB-04212C20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EF98F-BA7E-4E4E-9933-AE111FFC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F8315-1B02-D449-9A5B-CE224A3B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1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DA89-3307-5140-A65B-571DC43B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A77CD-CB19-6640-9D52-85420FF8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EA3D4-3602-8845-BC27-291ACFDE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E0E95-1D0E-E849-8AE4-3BC98356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48636-2724-BC48-8DA3-C5743D03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55616-F254-6E48-87FC-DE812A38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CD3B5-E341-9845-932E-51B6EF8A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7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B703-C001-D549-8939-5D32F2D6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B91D-2BB2-E741-989C-DFCC2B5BD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8912C-4E46-B440-8259-E100605C6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7DFD0-0E03-8240-9C17-EA74D4DD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BAD0E-782E-E947-B4D4-168087F0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09EBA-50FC-AD40-8642-B9AD3402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9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7838-0A06-B242-A2CC-2C016E0B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B7830-2623-1C4C-8204-2D16ED9F4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C8438-BC14-EE4A-A3E9-DBFF4BEC6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3B17F-3765-8C45-87B7-0433F7BE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FA204-E36D-D04A-AEDF-4C611AEE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6CCEE-3340-134A-AAF8-8AF2D368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DF419-FDB4-BD45-B105-8E994854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BE44-ABE5-7F48-B029-59963CCE6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02F2E-C0A1-7041-A826-7F3B9D044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0C6C-62AD-1644-AE14-BA18A41CCE8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0C496-FA3B-B14C-A960-82FDFA1F9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A21D-E5AB-9F4E-9CBC-4A19DF0A5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662F-370E-6F45-B13F-544B11B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4AFD4136-C114-2B45-B722-0E6D65892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984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00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~ Select a category from list below ~</Category>
  </documentManagement>
</p:properties>
</file>

<file path=customXml/itemProps1.xml><?xml version="1.0" encoding="utf-8"?>
<ds:datastoreItem xmlns:ds="http://schemas.openxmlformats.org/officeDocument/2006/customXml" ds:itemID="{7AF04EB3-37EA-46E7-926A-D9F328917042}"/>
</file>

<file path=customXml/itemProps2.xml><?xml version="1.0" encoding="utf-8"?>
<ds:datastoreItem xmlns:ds="http://schemas.openxmlformats.org/officeDocument/2006/customXml" ds:itemID="{5276FA58-84BF-4AED-98C2-99B77A795254}"/>
</file>

<file path=customXml/itemProps3.xml><?xml version="1.0" encoding="utf-8"?>
<ds:datastoreItem xmlns:ds="http://schemas.openxmlformats.org/officeDocument/2006/customXml" ds:itemID="{83CBD81F-BB9D-467A-95FF-E53C2747FD40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Perley</dc:creator>
  <cp:lastModifiedBy>David Perley</cp:lastModifiedBy>
  <cp:revision>1</cp:revision>
  <dcterms:created xsi:type="dcterms:W3CDTF">2021-01-21T15:08:07Z</dcterms:created>
  <dcterms:modified xsi:type="dcterms:W3CDTF">2021-01-21T15:13:49Z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